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7CB"/>
    <a:srgbClr val="E2BB5B"/>
    <a:srgbClr val="D0CECE"/>
    <a:srgbClr val="C00000"/>
    <a:srgbClr val="D73647"/>
    <a:srgbClr val="0D69BD"/>
    <a:srgbClr val="82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1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55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33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28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64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90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41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54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3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3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9C19-FC08-469E-9C59-470EB87D3FA7}" type="datetimeFigureOut">
              <a:rPr lang="en-GB" smtClean="0"/>
              <a:t>27/03/2024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B1B02-874E-408C-9D7E-E8628743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71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fo@cmcsportsandsocialclub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CAF453-8F3A-EE04-A51D-5C2B2D714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723" y="191912"/>
            <a:ext cx="5374552" cy="1496467"/>
          </a:xfrm>
          <a:prstGeom prst="rect">
            <a:avLst/>
          </a:prstGeom>
          <a:solidFill>
            <a:srgbClr val="2C9D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CCEB645-35BF-7C41-7584-D8891D116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6" y="1845858"/>
            <a:ext cx="5915025" cy="6487760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Classes can be booked and paid for 8 days ahead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bookings are non-refundable and non-transferrable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239A190F-099D-31F2-D7C7-30C45EB05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648403"/>
              </p:ext>
            </p:extLst>
          </p:nvPr>
        </p:nvGraphicFramePr>
        <p:xfrm>
          <a:off x="540857" y="2778195"/>
          <a:ext cx="5915024" cy="578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731">
                  <a:extLst>
                    <a:ext uri="{9D8B030D-6E8A-4147-A177-3AD203B41FA5}">
                      <a16:colId xmlns:a16="http://schemas.microsoft.com/office/drawing/2014/main" val="2215446724"/>
                    </a:ext>
                  </a:extLst>
                </a:gridCol>
                <a:gridCol w="1801906">
                  <a:extLst>
                    <a:ext uri="{9D8B030D-6E8A-4147-A177-3AD203B41FA5}">
                      <a16:colId xmlns:a16="http://schemas.microsoft.com/office/drawing/2014/main" val="4122485203"/>
                    </a:ext>
                  </a:extLst>
                </a:gridCol>
                <a:gridCol w="1292631">
                  <a:extLst>
                    <a:ext uri="{9D8B030D-6E8A-4147-A177-3AD203B41FA5}">
                      <a16:colId xmlns:a16="http://schemas.microsoft.com/office/drawing/2014/main" val="3183839095"/>
                    </a:ext>
                  </a:extLst>
                </a:gridCol>
                <a:gridCol w="1478756">
                  <a:extLst>
                    <a:ext uri="{9D8B030D-6E8A-4147-A177-3AD203B41FA5}">
                      <a16:colId xmlns:a16="http://schemas.microsoft.com/office/drawing/2014/main" val="4175391065"/>
                    </a:ext>
                  </a:extLst>
                </a:gridCol>
              </a:tblGrid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</a:t>
                      </a:r>
                      <a:endParaRPr lang="en-GB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895279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Sian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20673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Sian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17876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15698"/>
                  </a:ext>
                </a:extLst>
              </a:tr>
              <a:tr h="483714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Yoga </a:t>
                      </a:r>
                    </a:p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Gemma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019894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36779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Sian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77958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Core &amp; More Pilates</a:t>
                      </a: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45mins</a:t>
                      </a: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60893"/>
                  </a:ext>
                </a:extLst>
              </a:tr>
              <a:tr h="674291">
                <a:tc>
                  <a:txBody>
                    <a:bodyPr/>
                    <a:lstStyle/>
                    <a:p>
                      <a:pPr algn="ctr"/>
                      <a:r>
                        <a:rPr lang="en-GB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7pm</a:t>
                      </a:r>
                      <a:endParaRPr lang="en-GB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Weight</a:t>
                      </a:r>
                    </a:p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Circuits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695536"/>
                  </a:ext>
                </a:extLst>
              </a:tr>
              <a:tr h="607055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80556"/>
                  </a:ext>
                </a:extLst>
              </a:tr>
              <a:tr h="674291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Yoga </a:t>
                      </a:r>
                    </a:p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Gemma 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109564"/>
                  </a:ext>
                </a:extLst>
              </a:tr>
            </a:tbl>
          </a:graphicData>
        </a:graphic>
      </p:graphicFrame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3127981B-8D15-2098-A698-EE0B190C2124}"/>
              </a:ext>
            </a:extLst>
          </p:cNvPr>
          <p:cNvSpPr/>
          <p:nvPr/>
        </p:nvSpPr>
        <p:spPr>
          <a:xfrm>
            <a:off x="1317807" y="8797847"/>
            <a:ext cx="4361124" cy="946872"/>
          </a:xfrm>
          <a:prstGeom prst="roundRect">
            <a:avLst/>
          </a:prstGeom>
          <a:solidFill>
            <a:srgbClr val="3897CB"/>
          </a:solidFill>
          <a:ln w="12700" cap="flat" cmpd="sng" algn="ctr">
            <a:solidFill>
              <a:srgbClr val="3897CB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CHARGE PER CLASS	Member     Guest  (Included in Multi </a:t>
            </a:r>
            <a:r>
              <a:rPr lang="en-GB" sz="1600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Tkt</a:t>
            </a:r>
            <a:r>
              <a:rPr lang="en-GB" sz="16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    £5.60         £9.10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2" name="Picture 1" descr="A picture containing drawing">
            <a:extLst>
              <a:ext uri="{FF2B5EF4-FFF2-40B4-BE49-F238E27FC236}">
                <a16:creationId xmlns:a16="http://schemas.microsoft.com/office/drawing/2014/main" id="{77BE2D9A-447F-497E-18C3-B98380D4478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23" y="194737"/>
            <a:ext cx="5374552" cy="15723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2395FF-3F1B-4583-8830-8588C5F2B638}"/>
              </a:ext>
            </a:extLst>
          </p:cNvPr>
          <p:cNvSpPr txBox="1"/>
          <p:nvPr/>
        </p:nvSpPr>
        <p:spPr>
          <a:xfrm rot="21346235">
            <a:off x="3440402" y="6172200"/>
            <a:ext cx="162709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Coming Soon!</a:t>
            </a:r>
          </a:p>
        </p:txBody>
      </p:sp>
    </p:spTree>
    <p:extLst>
      <p:ext uri="{BB962C8B-B14F-4D97-AF65-F5344CB8AC3E}">
        <p14:creationId xmlns:p14="http://schemas.microsoft.com/office/powerpoint/2010/main" val="301869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CCEB645-35BF-7C41-7584-D8891D116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857" y="1572382"/>
            <a:ext cx="5915025" cy="6487760"/>
          </a:xfrm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Classes can be booked and paid for 8 days ahead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bookings are non-refundable and non-transferrable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239A190F-099D-31F2-D7C7-30C45EB05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6680"/>
              </p:ext>
            </p:extLst>
          </p:nvPr>
        </p:nvGraphicFramePr>
        <p:xfrm>
          <a:off x="540858" y="2444479"/>
          <a:ext cx="5915024" cy="578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518">
                  <a:extLst>
                    <a:ext uri="{9D8B030D-6E8A-4147-A177-3AD203B41FA5}">
                      <a16:colId xmlns:a16="http://schemas.microsoft.com/office/drawing/2014/main" val="2215446724"/>
                    </a:ext>
                  </a:extLst>
                </a:gridCol>
                <a:gridCol w="1694330">
                  <a:extLst>
                    <a:ext uri="{9D8B030D-6E8A-4147-A177-3AD203B41FA5}">
                      <a16:colId xmlns:a16="http://schemas.microsoft.com/office/drawing/2014/main" val="4122485203"/>
                    </a:ext>
                  </a:extLst>
                </a:gridCol>
                <a:gridCol w="1346420">
                  <a:extLst>
                    <a:ext uri="{9D8B030D-6E8A-4147-A177-3AD203B41FA5}">
                      <a16:colId xmlns:a16="http://schemas.microsoft.com/office/drawing/2014/main" val="3183839095"/>
                    </a:ext>
                  </a:extLst>
                </a:gridCol>
                <a:gridCol w="1478756">
                  <a:extLst>
                    <a:ext uri="{9D8B030D-6E8A-4147-A177-3AD203B41FA5}">
                      <a16:colId xmlns:a16="http://schemas.microsoft.com/office/drawing/2014/main" val="4175391065"/>
                    </a:ext>
                  </a:extLst>
                </a:gridCol>
              </a:tblGrid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</a:t>
                      </a:r>
                      <a:endParaRPr lang="en-GB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895279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Sian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820673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Sian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17876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615698"/>
                  </a:ext>
                </a:extLst>
              </a:tr>
              <a:tr h="483714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Yoga </a:t>
                      </a:r>
                    </a:p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Gemma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019894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36779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Spin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Sian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77958"/>
                  </a:ext>
                </a:extLst>
              </a:tr>
              <a:tr h="45577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Core &amp; More Pilates</a:t>
                      </a: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GB" sz="1800" b="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GB" sz="1800" b="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45mins</a:t>
                      </a: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760893"/>
                  </a:ext>
                </a:extLst>
              </a:tr>
              <a:tr h="674291">
                <a:tc>
                  <a:txBody>
                    <a:bodyPr/>
                    <a:lstStyle/>
                    <a:p>
                      <a:pPr algn="ctr"/>
                      <a:r>
                        <a:rPr lang="en-GB" sz="18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7pm</a:t>
                      </a:r>
                      <a:endParaRPr lang="en-GB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Weight </a:t>
                      </a:r>
                    </a:p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Circuits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Mark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8695536"/>
                  </a:ext>
                </a:extLst>
              </a:tr>
              <a:tr h="607055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Instructor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3897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80556"/>
                  </a:ext>
                </a:extLst>
              </a:tr>
              <a:tr h="674291"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5pm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Yoga </a:t>
                      </a:r>
                    </a:p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Balance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Gemma 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 mins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109564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335ED2-5576-DFC7-EC51-17A365774227}"/>
              </a:ext>
            </a:extLst>
          </p:cNvPr>
          <p:cNvSpPr/>
          <p:nvPr/>
        </p:nvSpPr>
        <p:spPr>
          <a:xfrm>
            <a:off x="1317806" y="8326501"/>
            <a:ext cx="4361124" cy="1401364"/>
          </a:xfrm>
          <a:prstGeom prst="roundRect">
            <a:avLst/>
          </a:prstGeom>
          <a:solidFill>
            <a:srgbClr val="3897CB"/>
          </a:solidFill>
          <a:ln w="12700" cap="flat" cmpd="sng" algn="ctr">
            <a:solidFill>
              <a:srgbClr val="3897CB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CHARGE PER CLASS	Member     Guest  (Included in Multi </a:t>
            </a:r>
            <a:r>
              <a:rPr lang="en-GB" sz="1600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Tkt</a:t>
            </a:r>
            <a:r>
              <a:rPr lang="en-GB" sz="16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    £5.60         £9.10</a:t>
            </a:r>
            <a:endParaRPr lang="en-GB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GB" sz="1200" b="1" dirty="0">
              <a:solidFill>
                <a:srgbClr val="FFFF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GB" sz="12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en-GB" sz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further information call (029) 207-42440 or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 </a:t>
            </a:r>
            <a:r>
              <a:rPr lang="en-GB" sz="1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info@cmcsportsandsocialclub.co.uk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A picture containing drawing">
            <a:extLst>
              <a:ext uri="{FF2B5EF4-FFF2-40B4-BE49-F238E27FC236}">
                <a16:creationId xmlns:a16="http://schemas.microsoft.com/office/drawing/2014/main" id="{14A6C403-DA53-F7F4-83B7-99231BDD468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55" y="38664"/>
            <a:ext cx="5000025" cy="15723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FFBA184-ACA1-983A-1E4C-733F5AF9994C}"/>
              </a:ext>
            </a:extLst>
          </p:cNvPr>
          <p:cNvSpPr txBox="1"/>
          <p:nvPr/>
        </p:nvSpPr>
        <p:spPr>
          <a:xfrm rot="21346235">
            <a:off x="3498367" y="5876365"/>
            <a:ext cx="162709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Coming Soon!</a:t>
            </a:r>
          </a:p>
        </p:txBody>
      </p:sp>
    </p:spTree>
    <p:extLst>
      <p:ext uri="{BB962C8B-B14F-4D97-AF65-F5344CB8AC3E}">
        <p14:creationId xmlns:p14="http://schemas.microsoft.com/office/powerpoint/2010/main" val="285190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</TotalTime>
  <Words>198</Words>
  <Application>Microsoft Office PowerPoint</Application>
  <PresentationFormat>A4 Paper (210x297 mm)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CMCOFFICE</dc:creator>
  <cp:lastModifiedBy>Jayne</cp:lastModifiedBy>
  <cp:revision>68</cp:revision>
  <cp:lastPrinted>2024-03-27T13:49:03Z</cp:lastPrinted>
  <dcterms:created xsi:type="dcterms:W3CDTF">2018-07-25T09:23:17Z</dcterms:created>
  <dcterms:modified xsi:type="dcterms:W3CDTF">2024-03-27T13:49:04Z</dcterms:modified>
</cp:coreProperties>
</file>